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62" r:id="rId7"/>
    <p:sldId id="267" r:id="rId8"/>
    <p:sldId id="268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>
        <p:scale>
          <a:sx n="75" d="100"/>
          <a:sy n="75" d="100"/>
        </p:scale>
        <p:origin x="96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08915-9809-498B-8BFE-E3B79D21D5C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D372A2-45F3-4A0B-86E3-AA1420EB27A0}">
      <dgm:prSet/>
      <dgm:spPr/>
      <dgm:t>
        <a:bodyPr/>
        <a:lstStyle/>
        <a:p>
          <a:pPr>
            <a:defRPr cap="all"/>
          </a:pPr>
          <a:r>
            <a:rPr lang="nl-NL" b="0" i="0"/>
            <a:t>Recente kennis opdoen in de fruitteeltsector. </a:t>
          </a:r>
          <a:endParaRPr lang="en-US"/>
        </a:p>
      </dgm:t>
    </dgm:pt>
    <dgm:pt modelId="{21F0D2F1-E31B-4C22-8612-93AAC420E382}" type="parTrans" cxnId="{575D7F79-B6FF-48F7-8F6D-A0AC6A17EF99}">
      <dgm:prSet/>
      <dgm:spPr/>
      <dgm:t>
        <a:bodyPr/>
        <a:lstStyle/>
        <a:p>
          <a:endParaRPr lang="en-US"/>
        </a:p>
      </dgm:t>
    </dgm:pt>
    <dgm:pt modelId="{457CF4C1-BC7C-446F-8424-51B9589E5A03}" type="sibTrans" cxnId="{575D7F79-B6FF-48F7-8F6D-A0AC6A17EF99}">
      <dgm:prSet/>
      <dgm:spPr/>
      <dgm:t>
        <a:bodyPr/>
        <a:lstStyle/>
        <a:p>
          <a:endParaRPr lang="en-US"/>
        </a:p>
      </dgm:t>
    </dgm:pt>
    <dgm:pt modelId="{D4E19DCC-F353-48D9-A21B-B15AC642890B}">
      <dgm:prSet/>
      <dgm:spPr/>
      <dgm:t>
        <a:bodyPr/>
        <a:lstStyle/>
        <a:p>
          <a:pPr>
            <a:defRPr cap="all"/>
          </a:pPr>
          <a:r>
            <a:rPr lang="nl-NL" b="0" i="0"/>
            <a:t>Gebruik vakbladen, studieboeken of internet</a:t>
          </a:r>
          <a:endParaRPr lang="en-US"/>
        </a:p>
      </dgm:t>
    </dgm:pt>
    <dgm:pt modelId="{BE251A94-A048-44A8-9DBE-80006356BE41}" type="parTrans" cxnId="{157D2668-152C-4D18-A750-6E8AB5A17C72}">
      <dgm:prSet/>
      <dgm:spPr/>
      <dgm:t>
        <a:bodyPr/>
        <a:lstStyle/>
        <a:p>
          <a:endParaRPr lang="en-US"/>
        </a:p>
      </dgm:t>
    </dgm:pt>
    <dgm:pt modelId="{130335F1-0409-4C3A-A76E-2CE3CE02D7DE}" type="sibTrans" cxnId="{157D2668-152C-4D18-A750-6E8AB5A17C72}">
      <dgm:prSet/>
      <dgm:spPr/>
      <dgm:t>
        <a:bodyPr/>
        <a:lstStyle/>
        <a:p>
          <a:endParaRPr lang="en-US"/>
        </a:p>
      </dgm:t>
    </dgm:pt>
    <dgm:pt modelId="{F652DED8-DFC7-4AA4-A917-DCFF4609EA83}">
      <dgm:prSet/>
      <dgm:spPr/>
      <dgm:t>
        <a:bodyPr/>
        <a:lstStyle/>
        <a:p>
          <a:pPr>
            <a:defRPr cap="all"/>
          </a:pPr>
          <a:r>
            <a:rPr lang="nl-NL" b="0" i="0"/>
            <a:t>Leren efficiënt werken met Word </a:t>
          </a:r>
          <a:endParaRPr lang="en-US"/>
        </a:p>
      </dgm:t>
    </dgm:pt>
    <dgm:pt modelId="{F9ADE7C1-404E-4AD7-A74C-4FE57B9C19C9}" type="parTrans" cxnId="{E321750D-E8B6-42EA-B870-0942797335DC}">
      <dgm:prSet/>
      <dgm:spPr/>
      <dgm:t>
        <a:bodyPr/>
        <a:lstStyle/>
        <a:p>
          <a:endParaRPr lang="en-US"/>
        </a:p>
      </dgm:t>
    </dgm:pt>
    <dgm:pt modelId="{B8B43B45-90A1-4968-9922-086D0CC325EA}" type="sibTrans" cxnId="{E321750D-E8B6-42EA-B870-0942797335DC}">
      <dgm:prSet/>
      <dgm:spPr/>
      <dgm:t>
        <a:bodyPr/>
        <a:lstStyle/>
        <a:p>
          <a:endParaRPr lang="en-US"/>
        </a:p>
      </dgm:t>
    </dgm:pt>
    <dgm:pt modelId="{A6029EB1-FFFC-4812-A572-1F42D5232BF9}" type="pres">
      <dgm:prSet presAssocID="{C9508915-9809-498B-8BFE-E3B79D21D5C6}" presName="root" presStyleCnt="0">
        <dgm:presLayoutVars>
          <dgm:dir/>
          <dgm:resizeHandles val="exact"/>
        </dgm:presLayoutVars>
      </dgm:prSet>
      <dgm:spPr/>
    </dgm:pt>
    <dgm:pt modelId="{70A9AB58-4A69-4C29-8CF1-F08280CA9CAF}" type="pres">
      <dgm:prSet presAssocID="{A9D372A2-45F3-4A0B-86E3-AA1420EB27A0}" presName="compNode" presStyleCnt="0"/>
      <dgm:spPr/>
    </dgm:pt>
    <dgm:pt modelId="{894B94B4-A712-4084-9810-BAB2A9B1C792}" type="pres">
      <dgm:prSet presAssocID="{A9D372A2-45F3-4A0B-86E3-AA1420EB27A0}" presName="iconBgRect" presStyleLbl="bgShp" presStyleIdx="0" presStyleCnt="3"/>
      <dgm:spPr/>
    </dgm:pt>
    <dgm:pt modelId="{C294FD47-00C1-4FCE-A4C3-5D7835B6D26F}" type="pres">
      <dgm:prSet presAssocID="{A9D372A2-45F3-4A0B-86E3-AA1420EB27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anhalingstekens"/>
        </a:ext>
      </dgm:extLst>
    </dgm:pt>
    <dgm:pt modelId="{4D804E99-B277-4490-B717-E2F3AD025AED}" type="pres">
      <dgm:prSet presAssocID="{A9D372A2-45F3-4A0B-86E3-AA1420EB27A0}" presName="spaceRect" presStyleCnt="0"/>
      <dgm:spPr/>
    </dgm:pt>
    <dgm:pt modelId="{DF8EECFE-6E8B-4DAE-B7A7-0ADDE8E25F55}" type="pres">
      <dgm:prSet presAssocID="{A9D372A2-45F3-4A0B-86E3-AA1420EB27A0}" presName="textRect" presStyleLbl="revTx" presStyleIdx="0" presStyleCnt="3">
        <dgm:presLayoutVars>
          <dgm:chMax val="1"/>
          <dgm:chPref val="1"/>
        </dgm:presLayoutVars>
      </dgm:prSet>
      <dgm:spPr/>
    </dgm:pt>
    <dgm:pt modelId="{2118AFC3-6381-4872-BF4A-D4CE18E8EFE8}" type="pres">
      <dgm:prSet presAssocID="{457CF4C1-BC7C-446F-8424-51B9589E5A03}" presName="sibTrans" presStyleCnt="0"/>
      <dgm:spPr/>
    </dgm:pt>
    <dgm:pt modelId="{F64C273A-28B0-4A89-A3B0-653E9166A024}" type="pres">
      <dgm:prSet presAssocID="{D4E19DCC-F353-48D9-A21B-B15AC642890B}" presName="compNode" presStyleCnt="0"/>
      <dgm:spPr/>
    </dgm:pt>
    <dgm:pt modelId="{27F35A70-0BB0-4106-A584-61828E96A08B}" type="pres">
      <dgm:prSet presAssocID="{D4E19DCC-F353-48D9-A21B-B15AC642890B}" presName="iconBgRect" presStyleLbl="bgShp" presStyleIdx="1" presStyleCnt="3"/>
      <dgm:spPr/>
    </dgm:pt>
    <dgm:pt modelId="{9B24DAA1-7143-4988-8294-A5644F05C144}" type="pres">
      <dgm:prSet presAssocID="{D4E19DCC-F353-48D9-A21B-B15AC64289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34DFAFFF-84D3-4E9F-847A-ED0FD94BF226}" type="pres">
      <dgm:prSet presAssocID="{D4E19DCC-F353-48D9-A21B-B15AC642890B}" presName="spaceRect" presStyleCnt="0"/>
      <dgm:spPr/>
    </dgm:pt>
    <dgm:pt modelId="{E755E3D3-93D6-44C2-BE8B-9C53BF756053}" type="pres">
      <dgm:prSet presAssocID="{D4E19DCC-F353-48D9-A21B-B15AC642890B}" presName="textRect" presStyleLbl="revTx" presStyleIdx="1" presStyleCnt="3">
        <dgm:presLayoutVars>
          <dgm:chMax val="1"/>
          <dgm:chPref val="1"/>
        </dgm:presLayoutVars>
      </dgm:prSet>
      <dgm:spPr/>
    </dgm:pt>
    <dgm:pt modelId="{D3D8F202-B036-49F1-9A48-CA2441A6F630}" type="pres">
      <dgm:prSet presAssocID="{130335F1-0409-4C3A-A76E-2CE3CE02D7DE}" presName="sibTrans" presStyleCnt="0"/>
      <dgm:spPr/>
    </dgm:pt>
    <dgm:pt modelId="{54EF019A-D304-4D9B-AE25-AB7FC7030798}" type="pres">
      <dgm:prSet presAssocID="{F652DED8-DFC7-4AA4-A917-DCFF4609EA83}" presName="compNode" presStyleCnt="0"/>
      <dgm:spPr/>
    </dgm:pt>
    <dgm:pt modelId="{48B497A1-8DAA-4B56-93CC-295B3C7D24CF}" type="pres">
      <dgm:prSet presAssocID="{F652DED8-DFC7-4AA4-A917-DCFF4609EA83}" presName="iconBgRect" presStyleLbl="bgShp" presStyleIdx="2" presStyleCnt="3"/>
      <dgm:spPr/>
    </dgm:pt>
    <dgm:pt modelId="{8AEA70A6-F95D-4E15-9C14-7D559FEB8D13}" type="pres">
      <dgm:prSet presAssocID="{F652DED8-DFC7-4AA4-A917-DCFF4609EA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060483A-BF3E-4BAA-ACFE-8931ACB0FE6F}" type="pres">
      <dgm:prSet presAssocID="{F652DED8-DFC7-4AA4-A917-DCFF4609EA83}" presName="spaceRect" presStyleCnt="0"/>
      <dgm:spPr/>
    </dgm:pt>
    <dgm:pt modelId="{47D60B1B-252C-45BF-A14B-18076090C4B7}" type="pres">
      <dgm:prSet presAssocID="{F652DED8-DFC7-4AA4-A917-DCFF4609EA8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321750D-E8B6-42EA-B870-0942797335DC}" srcId="{C9508915-9809-498B-8BFE-E3B79D21D5C6}" destId="{F652DED8-DFC7-4AA4-A917-DCFF4609EA83}" srcOrd="2" destOrd="0" parTransId="{F9ADE7C1-404E-4AD7-A74C-4FE57B9C19C9}" sibTransId="{B8B43B45-90A1-4968-9922-086D0CC325EA}"/>
    <dgm:cxn modelId="{157D2668-152C-4D18-A750-6E8AB5A17C72}" srcId="{C9508915-9809-498B-8BFE-E3B79D21D5C6}" destId="{D4E19DCC-F353-48D9-A21B-B15AC642890B}" srcOrd="1" destOrd="0" parTransId="{BE251A94-A048-44A8-9DBE-80006356BE41}" sibTransId="{130335F1-0409-4C3A-A76E-2CE3CE02D7DE}"/>
    <dgm:cxn modelId="{97587748-8DE3-4F13-92DD-2CFF37CF1207}" type="presOf" srcId="{D4E19DCC-F353-48D9-A21B-B15AC642890B}" destId="{E755E3D3-93D6-44C2-BE8B-9C53BF756053}" srcOrd="0" destOrd="0" presId="urn:microsoft.com/office/officeart/2018/5/layout/IconCircleLabelList"/>
    <dgm:cxn modelId="{575D7F79-B6FF-48F7-8F6D-A0AC6A17EF99}" srcId="{C9508915-9809-498B-8BFE-E3B79D21D5C6}" destId="{A9D372A2-45F3-4A0B-86E3-AA1420EB27A0}" srcOrd="0" destOrd="0" parTransId="{21F0D2F1-E31B-4C22-8612-93AAC420E382}" sibTransId="{457CF4C1-BC7C-446F-8424-51B9589E5A03}"/>
    <dgm:cxn modelId="{E4AC585A-B1A5-438A-A665-FEDB383379E2}" type="presOf" srcId="{C9508915-9809-498B-8BFE-E3B79D21D5C6}" destId="{A6029EB1-FFFC-4812-A572-1F42D5232BF9}" srcOrd="0" destOrd="0" presId="urn:microsoft.com/office/officeart/2018/5/layout/IconCircleLabelList"/>
    <dgm:cxn modelId="{F45DDBBC-B4F1-4A42-BE75-3F5344482451}" type="presOf" srcId="{A9D372A2-45F3-4A0B-86E3-AA1420EB27A0}" destId="{DF8EECFE-6E8B-4DAE-B7A7-0ADDE8E25F55}" srcOrd="0" destOrd="0" presId="urn:microsoft.com/office/officeart/2018/5/layout/IconCircleLabelList"/>
    <dgm:cxn modelId="{6DC42DC9-8689-46EC-AD93-DB535A5B18CD}" type="presOf" srcId="{F652DED8-DFC7-4AA4-A917-DCFF4609EA83}" destId="{47D60B1B-252C-45BF-A14B-18076090C4B7}" srcOrd="0" destOrd="0" presId="urn:microsoft.com/office/officeart/2018/5/layout/IconCircleLabelList"/>
    <dgm:cxn modelId="{A0158269-9AA1-4797-ABED-44ACE9A88BA8}" type="presParOf" srcId="{A6029EB1-FFFC-4812-A572-1F42D5232BF9}" destId="{70A9AB58-4A69-4C29-8CF1-F08280CA9CAF}" srcOrd="0" destOrd="0" presId="urn:microsoft.com/office/officeart/2018/5/layout/IconCircleLabelList"/>
    <dgm:cxn modelId="{D4242774-FC58-4AA1-9AD7-BCDAE2B6EC7C}" type="presParOf" srcId="{70A9AB58-4A69-4C29-8CF1-F08280CA9CAF}" destId="{894B94B4-A712-4084-9810-BAB2A9B1C792}" srcOrd="0" destOrd="0" presId="urn:microsoft.com/office/officeart/2018/5/layout/IconCircleLabelList"/>
    <dgm:cxn modelId="{7DDB9E96-C50C-452D-9706-C8397A75345F}" type="presParOf" srcId="{70A9AB58-4A69-4C29-8CF1-F08280CA9CAF}" destId="{C294FD47-00C1-4FCE-A4C3-5D7835B6D26F}" srcOrd="1" destOrd="0" presId="urn:microsoft.com/office/officeart/2018/5/layout/IconCircleLabelList"/>
    <dgm:cxn modelId="{554AED6B-E8AC-4C79-A3BF-F3B11CD78239}" type="presParOf" srcId="{70A9AB58-4A69-4C29-8CF1-F08280CA9CAF}" destId="{4D804E99-B277-4490-B717-E2F3AD025AED}" srcOrd="2" destOrd="0" presId="urn:microsoft.com/office/officeart/2018/5/layout/IconCircleLabelList"/>
    <dgm:cxn modelId="{DCC3C635-2518-463A-982E-1E611EE0E66F}" type="presParOf" srcId="{70A9AB58-4A69-4C29-8CF1-F08280CA9CAF}" destId="{DF8EECFE-6E8B-4DAE-B7A7-0ADDE8E25F55}" srcOrd="3" destOrd="0" presId="urn:microsoft.com/office/officeart/2018/5/layout/IconCircleLabelList"/>
    <dgm:cxn modelId="{ED116267-A7C5-4FD4-B093-FAE684946A21}" type="presParOf" srcId="{A6029EB1-FFFC-4812-A572-1F42D5232BF9}" destId="{2118AFC3-6381-4872-BF4A-D4CE18E8EFE8}" srcOrd="1" destOrd="0" presId="urn:microsoft.com/office/officeart/2018/5/layout/IconCircleLabelList"/>
    <dgm:cxn modelId="{43951932-FC5B-4DF7-83AF-CE9BBC6EDDAC}" type="presParOf" srcId="{A6029EB1-FFFC-4812-A572-1F42D5232BF9}" destId="{F64C273A-28B0-4A89-A3B0-653E9166A024}" srcOrd="2" destOrd="0" presId="urn:microsoft.com/office/officeart/2018/5/layout/IconCircleLabelList"/>
    <dgm:cxn modelId="{E033F5B2-5F3F-4C99-8302-8B79052AF454}" type="presParOf" srcId="{F64C273A-28B0-4A89-A3B0-653E9166A024}" destId="{27F35A70-0BB0-4106-A584-61828E96A08B}" srcOrd="0" destOrd="0" presId="urn:microsoft.com/office/officeart/2018/5/layout/IconCircleLabelList"/>
    <dgm:cxn modelId="{4FD47054-18E6-4AFE-82FE-437B50354719}" type="presParOf" srcId="{F64C273A-28B0-4A89-A3B0-653E9166A024}" destId="{9B24DAA1-7143-4988-8294-A5644F05C144}" srcOrd="1" destOrd="0" presId="urn:microsoft.com/office/officeart/2018/5/layout/IconCircleLabelList"/>
    <dgm:cxn modelId="{33A62A8C-B45A-4EB0-8A14-0DA667D7059D}" type="presParOf" srcId="{F64C273A-28B0-4A89-A3B0-653E9166A024}" destId="{34DFAFFF-84D3-4E9F-847A-ED0FD94BF226}" srcOrd="2" destOrd="0" presId="urn:microsoft.com/office/officeart/2018/5/layout/IconCircleLabelList"/>
    <dgm:cxn modelId="{33CCE8F4-A029-49E4-84CE-0621DE4EDE46}" type="presParOf" srcId="{F64C273A-28B0-4A89-A3B0-653E9166A024}" destId="{E755E3D3-93D6-44C2-BE8B-9C53BF756053}" srcOrd="3" destOrd="0" presId="urn:microsoft.com/office/officeart/2018/5/layout/IconCircleLabelList"/>
    <dgm:cxn modelId="{9B92559E-103D-40C0-A56C-C74CA46B1F89}" type="presParOf" srcId="{A6029EB1-FFFC-4812-A572-1F42D5232BF9}" destId="{D3D8F202-B036-49F1-9A48-CA2441A6F630}" srcOrd="3" destOrd="0" presId="urn:microsoft.com/office/officeart/2018/5/layout/IconCircleLabelList"/>
    <dgm:cxn modelId="{52DF89C7-18F2-466E-8F77-394F178F369D}" type="presParOf" srcId="{A6029EB1-FFFC-4812-A572-1F42D5232BF9}" destId="{54EF019A-D304-4D9B-AE25-AB7FC7030798}" srcOrd="4" destOrd="0" presId="urn:microsoft.com/office/officeart/2018/5/layout/IconCircleLabelList"/>
    <dgm:cxn modelId="{B56FF726-77CA-4469-9A99-6117C9131116}" type="presParOf" srcId="{54EF019A-D304-4D9B-AE25-AB7FC7030798}" destId="{48B497A1-8DAA-4B56-93CC-295B3C7D24CF}" srcOrd="0" destOrd="0" presId="urn:microsoft.com/office/officeart/2018/5/layout/IconCircleLabelList"/>
    <dgm:cxn modelId="{DEB9D75D-9C7F-4D85-834D-BC6EE0ABCF3D}" type="presParOf" srcId="{54EF019A-D304-4D9B-AE25-AB7FC7030798}" destId="{8AEA70A6-F95D-4E15-9C14-7D559FEB8D13}" srcOrd="1" destOrd="0" presId="urn:microsoft.com/office/officeart/2018/5/layout/IconCircleLabelList"/>
    <dgm:cxn modelId="{B2A01628-8030-4130-8EB8-56C9FF2723FB}" type="presParOf" srcId="{54EF019A-D304-4D9B-AE25-AB7FC7030798}" destId="{C060483A-BF3E-4BAA-ACFE-8931ACB0FE6F}" srcOrd="2" destOrd="0" presId="urn:microsoft.com/office/officeart/2018/5/layout/IconCircleLabelList"/>
    <dgm:cxn modelId="{476981D4-21E3-4609-9D9D-612F7DA6DB84}" type="presParOf" srcId="{54EF019A-D304-4D9B-AE25-AB7FC7030798}" destId="{47D60B1B-252C-45BF-A14B-18076090C4B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321AA-8B73-43E7-9C23-7070FAD5AB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C83E87-A158-44E3-8278-F95373234A45}">
      <dgm:prSet/>
      <dgm:spPr/>
      <dgm:t>
        <a:bodyPr/>
        <a:lstStyle/>
        <a:p>
          <a:r>
            <a:rPr lang="nl-NL"/>
            <a:t>Op grond van aanplant, fustvoorziening, invensteringsruimte en de voorkeur van het plukpersoneel. </a:t>
          </a:r>
          <a:endParaRPr lang="en-US"/>
        </a:p>
      </dgm:t>
    </dgm:pt>
    <dgm:pt modelId="{1CB36D62-57B8-4DD0-814E-C7768C8CCF6B}" type="parTrans" cxnId="{45C18836-596F-4D28-8AE4-FE052A7A97AB}">
      <dgm:prSet/>
      <dgm:spPr/>
      <dgm:t>
        <a:bodyPr/>
        <a:lstStyle/>
        <a:p>
          <a:endParaRPr lang="en-US"/>
        </a:p>
      </dgm:t>
    </dgm:pt>
    <dgm:pt modelId="{1BD90D8B-F574-4361-AC42-DD1377597CAF}" type="sibTrans" cxnId="{45C18836-596F-4D28-8AE4-FE052A7A97AB}">
      <dgm:prSet/>
      <dgm:spPr/>
      <dgm:t>
        <a:bodyPr/>
        <a:lstStyle/>
        <a:p>
          <a:endParaRPr lang="en-US"/>
        </a:p>
      </dgm:t>
    </dgm:pt>
    <dgm:pt modelId="{C92B8C73-9627-4719-8D55-1A7346EA5811}">
      <dgm:prSet/>
      <dgm:spPr/>
      <dgm:t>
        <a:bodyPr/>
        <a:lstStyle/>
        <a:p>
          <a:r>
            <a:rPr lang="nl-NL"/>
            <a:t>Waarom een korte weglegafstand?</a:t>
          </a:r>
          <a:endParaRPr lang="en-US"/>
        </a:p>
      </dgm:t>
    </dgm:pt>
    <dgm:pt modelId="{F9187F1A-BC45-4133-B999-8D55D5A05B50}" type="parTrans" cxnId="{832B7496-3AA6-4E2F-A397-469C864C5A09}">
      <dgm:prSet/>
      <dgm:spPr/>
      <dgm:t>
        <a:bodyPr/>
        <a:lstStyle/>
        <a:p>
          <a:endParaRPr lang="en-US"/>
        </a:p>
      </dgm:t>
    </dgm:pt>
    <dgm:pt modelId="{0CA1B463-6229-4A57-8743-DC5AE45AD8AA}" type="sibTrans" cxnId="{832B7496-3AA6-4E2F-A397-469C864C5A09}">
      <dgm:prSet/>
      <dgm:spPr/>
      <dgm:t>
        <a:bodyPr/>
        <a:lstStyle/>
        <a:p>
          <a:endParaRPr lang="en-US"/>
        </a:p>
      </dgm:t>
    </dgm:pt>
    <dgm:pt modelId="{EDA70AE8-0936-4840-91F4-D4A641EB9CB7}">
      <dgm:prSet/>
      <dgm:spPr/>
      <dgm:t>
        <a:bodyPr/>
        <a:lstStyle/>
        <a:p>
          <a:r>
            <a:rPr lang="nl-NL"/>
            <a:t>Noem een voorbeeld waarom een oogst hulpmiddel groot deel afhankelijk is van het sortiment en de inrichting van de aanplant? </a:t>
          </a:r>
          <a:endParaRPr lang="en-US"/>
        </a:p>
      </dgm:t>
    </dgm:pt>
    <dgm:pt modelId="{A9B34E10-C1D3-4B97-A762-86C11E55F83F}" type="parTrans" cxnId="{2A729FE9-A1A5-4189-8BCC-E31BAE1FFD2E}">
      <dgm:prSet/>
      <dgm:spPr/>
      <dgm:t>
        <a:bodyPr/>
        <a:lstStyle/>
        <a:p>
          <a:endParaRPr lang="en-US"/>
        </a:p>
      </dgm:t>
    </dgm:pt>
    <dgm:pt modelId="{08A0AD1A-F362-412D-A189-6F52BA7FEF6D}" type="sibTrans" cxnId="{2A729FE9-A1A5-4189-8BCC-E31BAE1FFD2E}">
      <dgm:prSet/>
      <dgm:spPr/>
      <dgm:t>
        <a:bodyPr/>
        <a:lstStyle/>
        <a:p>
          <a:endParaRPr lang="en-US"/>
        </a:p>
      </dgm:t>
    </dgm:pt>
    <dgm:pt modelId="{6ECA3BD9-112D-4DB8-825F-916D72A30D08}">
      <dgm:prSet/>
      <dgm:spPr/>
      <dgm:t>
        <a:bodyPr/>
        <a:lstStyle/>
        <a:p>
          <a:r>
            <a:rPr lang="nl-NL"/>
            <a:t>Oogsten met hulpmiddelen = oogstsystemen </a:t>
          </a:r>
          <a:endParaRPr lang="en-US"/>
        </a:p>
      </dgm:t>
    </dgm:pt>
    <dgm:pt modelId="{0EE209EE-D81D-4F83-844F-5FA32185521E}" type="parTrans" cxnId="{AD99CEC8-0EB3-4B61-AA82-A6DCCACD40C1}">
      <dgm:prSet/>
      <dgm:spPr/>
      <dgm:t>
        <a:bodyPr/>
        <a:lstStyle/>
        <a:p>
          <a:endParaRPr lang="en-US"/>
        </a:p>
      </dgm:t>
    </dgm:pt>
    <dgm:pt modelId="{9D050B6C-AEB9-4508-BBB4-349B4B1866C5}" type="sibTrans" cxnId="{AD99CEC8-0EB3-4B61-AA82-A6DCCACD40C1}">
      <dgm:prSet/>
      <dgm:spPr/>
      <dgm:t>
        <a:bodyPr/>
        <a:lstStyle/>
        <a:p>
          <a:endParaRPr lang="en-US"/>
        </a:p>
      </dgm:t>
    </dgm:pt>
    <dgm:pt modelId="{F54AC196-B51D-4307-9F0C-0BEE347B1D38}">
      <dgm:prSet/>
      <dgm:spPr/>
      <dgm:t>
        <a:bodyPr/>
        <a:lstStyle/>
        <a:p>
          <a:r>
            <a:rPr lang="nl-NL"/>
            <a:t>Na het lezen over verschillende systemen, welke zou jij kiezen? </a:t>
          </a:r>
          <a:endParaRPr lang="en-US"/>
        </a:p>
      </dgm:t>
    </dgm:pt>
    <dgm:pt modelId="{FFA94D6C-6139-4523-AD32-5D7F71A95B68}" type="parTrans" cxnId="{4F1C62F0-10AB-4D2E-88C7-37C7B5A2C66A}">
      <dgm:prSet/>
      <dgm:spPr/>
      <dgm:t>
        <a:bodyPr/>
        <a:lstStyle/>
        <a:p>
          <a:endParaRPr lang="en-US"/>
        </a:p>
      </dgm:t>
    </dgm:pt>
    <dgm:pt modelId="{06781046-00BD-448D-890B-07D9C90BFE50}" type="sibTrans" cxnId="{4F1C62F0-10AB-4D2E-88C7-37C7B5A2C66A}">
      <dgm:prSet/>
      <dgm:spPr/>
      <dgm:t>
        <a:bodyPr/>
        <a:lstStyle/>
        <a:p>
          <a:endParaRPr lang="en-US"/>
        </a:p>
      </dgm:t>
    </dgm:pt>
    <dgm:pt modelId="{264D7D4A-FD21-45F0-BE80-4577FD2E32E6}" type="pres">
      <dgm:prSet presAssocID="{4C1321AA-8B73-43E7-9C23-7070FAD5AB87}" presName="root" presStyleCnt="0">
        <dgm:presLayoutVars>
          <dgm:dir/>
          <dgm:resizeHandles val="exact"/>
        </dgm:presLayoutVars>
      </dgm:prSet>
      <dgm:spPr/>
    </dgm:pt>
    <dgm:pt modelId="{107D3CF2-26C2-4792-901C-2D34FD7B4BDD}" type="pres">
      <dgm:prSet presAssocID="{5FC83E87-A158-44E3-8278-F95373234A45}" presName="compNode" presStyleCnt="0"/>
      <dgm:spPr/>
    </dgm:pt>
    <dgm:pt modelId="{573A8EF5-5556-437D-8B07-B5FDDD31F2F1}" type="pres">
      <dgm:prSet presAssocID="{5FC83E87-A158-44E3-8278-F95373234A45}" presName="bgRect" presStyleLbl="bgShp" presStyleIdx="0" presStyleCnt="5"/>
      <dgm:spPr/>
    </dgm:pt>
    <dgm:pt modelId="{46052099-C767-4D0F-8395-E2FACB5A2EFC}" type="pres">
      <dgm:prSet presAssocID="{5FC83E87-A158-44E3-8278-F95373234A4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95CE8436-88CC-4A1C-B873-990F3EEB1786}" type="pres">
      <dgm:prSet presAssocID="{5FC83E87-A158-44E3-8278-F95373234A45}" presName="spaceRect" presStyleCnt="0"/>
      <dgm:spPr/>
    </dgm:pt>
    <dgm:pt modelId="{1A970392-B3A2-4AD7-BE3A-7621F07A4385}" type="pres">
      <dgm:prSet presAssocID="{5FC83E87-A158-44E3-8278-F95373234A45}" presName="parTx" presStyleLbl="revTx" presStyleIdx="0" presStyleCnt="5">
        <dgm:presLayoutVars>
          <dgm:chMax val="0"/>
          <dgm:chPref val="0"/>
        </dgm:presLayoutVars>
      </dgm:prSet>
      <dgm:spPr/>
    </dgm:pt>
    <dgm:pt modelId="{CA3192B1-1FFE-4AEA-AE75-52E8D762163E}" type="pres">
      <dgm:prSet presAssocID="{1BD90D8B-F574-4361-AC42-DD1377597CAF}" presName="sibTrans" presStyleCnt="0"/>
      <dgm:spPr/>
    </dgm:pt>
    <dgm:pt modelId="{AF82D0FD-66EE-41A3-9842-B8D588CEB702}" type="pres">
      <dgm:prSet presAssocID="{C92B8C73-9627-4719-8D55-1A7346EA5811}" presName="compNode" presStyleCnt="0"/>
      <dgm:spPr/>
    </dgm:pt>
    <dgm:pt modelId="{8EB9DDDF-286C-46CC-9747-FAD8705116CA}" type="pres">
      <dgm:prSet presAssocID="{C92B8C73-9627-4719-8D55-1A7346EA5811}" presName="bgRect" presStyleLbl="bgShp" presStyleIdx="1" presStyleCnt="5"/>
      <dgm:spPr/>
    </dgm:pt>
    <dgm:pt modelId="{35170655-3C66-49A6-9612-F979F5CB94C8}" type="pres">
      <dgm:prSet presAssocID="{C92B8C73-9627-4719-8D55-1A7346EA581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dertitels"/>
        </a:ext>
      </dgm:extLst>
    </dgm:pt>
    <dgm:pt modelId="{A4C97FBF-0F16-4273-8F4A-DF29E4A2A8A8}" type="pres">
      <dgm:prSet presAssocID="{C92B8C73-9627-4719-8D55-1A7346EA5811}" presName="spaceRect" presStyleCnt="0"/>
      <dgm:spPr/>
    </dgm:pt>
    <dgm:pt modelId="{D6AAA317-3DCE-4250-8FEC-33409BA39D4B}" type="pres">
      <dgm:prSet presAssocID="{C92B8C73-9627-4719-8D55-1A7346EA5811}" presName="parTx" presStyleLbl="revTx" presStyleIdx="1" presStyleCnt="5">
        <dgm:presLayoutVars>
          <dgm:chMax val="0"/>
          <dgm:chPref val="0"/>
        </dgm:presLayoutVars>
      </dgm:prSet>
      <dgm:spPr/>
    </dgm:pt>
    <dgm:pt modelId="{8FFBB80C-F848-437D-A64A-D1C460ACC4FD}" type="pres">
      <dgm:prSet presAssocID="{0CA1B463-6229-4A57-8743-DC5AE45AD8AA}" presName="sibTrans" presStyleCnt="0"/>
      <dgm:spPr/>
    </dgm:pt>
    <dgm:pt modelId="{57504825-D088-4216-A003-5CD882298C0D}" type="pres">
      <dgm:prSet presAssocID="{EDA70AE8-0936-4840-91F4-D4A641EB9CB7}" presName="compNode" presStyleCnt="0"/>
      <dgm:spPr/>
    </dgm:pt>
    <dgm:pt modelId="{51FCA1DE-CAB9-405E-A9DB-802105A828A2}" type="pres">
      <dgm:prSet presAssocID="{EDA70AE8-0936-4840-91F4-D4A641EB9CB7}" presName="bgRect" presStyleLbl="bgShp" presStyleIdx="2" presStyleCnt="5"/>
      <dgm:spPr/>
    </dgm:pt>
    <dgm:pt modelId="{94B08784-FEAE-4C7D-98BF-522F45B246DA}" type="pres">
      <dgm:prSet presAssocID="{EDA70AE8-0936-4840-91F4-D4A641EB9CB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65B5BAB6-F192-458F-B49B-7BD70763447E}" type="pres">
      <dgm:prSet presAssocID="{EDA70AE8-0936-4840-91F4-D4A641EB9CB7}" presName="spaceRect" presStyleCnt="0"/>
      <dgm:spPr/>
    </dgm:pt>
    <dgm:pt modelId="{40B9974B-D2C4-4600-8E40-2F299B0ACC16}" type="pres">
      <dgm:prSet presAssocID="{EDA70AE8-0936-4840-91F4-D4A641EB9CB7}" presName="parTx" presStyleLbl="revTx" presStyleIdx="2" presStyleCnt="5">
        <dgm:presLayoutVars>
          <dgm:chMax val="0"/>
          <dgm:chPref val="0"/>
        </dgm:presLayoutVars>
      </dgm:prSet>
      <dgm:spPr/>
    </dgm:pt>
    <dgm:pt modelId="{7B1F9C4C-974B-4E97-97B7-4A7B0E9861EE}" type="pres">
      <dgm:prSet presAssocID="{08A0AD1A-F362-412D-A189-6F52BA7FEF6D}" presName="sibTrans" presStyleCnt="0"/>
      <dgm:spPr/>
    </dgm:pt>
    <dgm:pt modelId="{F165AA8E-3BBA-4908-8036-8B67C90B64AC}" type="pres">
      <dgm:prSet presAssocID="{6ECA3BD9-112D-4DB8-825F-916D72A30D08}" presName="compNode" presStyleCnt="0"/>
      <dgm:spPr/>
    </dgm:pt>
    <dgm:pt modelId="{F8E240FC-AAEF-494C-9ABF-43D861A8996F}" type="pres">
      <dgm:prSet presAssocID="{6ECA3BD9-112D-4DB8-825F-916D72A30D08}" presName="bgRect" presStyleLbl="bgShp" presStyleIdx="3" presStyleCnt="5"/>
      <dgm:spPr/>
    </dgm:pt>
    <dgm:pt modelId="{83898EFC-688A-4D21-8AE3-0D5BD26FF1D9}" type="pres">
      <dgm:prSet presAssocID="{6ECA3BD9-112D-4DB8-825F-916D72A30D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ctor"/>
        </a:ext>
      </dgm:extLst>
    </dgm:pt>
    <dgm:pt modelId="{E9553753-0AA9-4558-9B54-57C121BD0258}" type="pres">
      <dgm:prSet presAssocID="{6ECA3BD9-112D-4DB8-825F-916D72A30D08}" presName="spaceRect" presStyleCnt="0"/>
      <dgm:spPr/>
    </dgm:pt>
    <dgm:pt modelId="{44EDED5A-93AD-4751-95FC-84D9E47B6317}" type="pres">
      <dgm:prSet presAssocID="{6ECA3BD9-112D-4DB8-825F-916D72A30D08}" presName="parTx" presStyleLbl="revTx" presStyleIdx="3" presStyleCnt="5">
        <dgm:presLayoutVars>
          <dgm:chMax val="0"/>
          <dgm:chPref val="0"/>
        </dgm:presLayoutVars>
      </dgm:prSet>
      <dgm:spPr/>
    </dgm:pt>
    <dgm:pt modelId="{5F027407-2803-447B-A496-815BE0EB85ED}" type="pres">
      <dgm:prSet presAssocID="{9D050B6C-AEB9-4508-BBB4-349B4B1866C5}" presName="sibTrans" presStyleCnt="0"/>
      <dgm:spPr/>
    </dgm:pt>
    <dgm:pt modelId="{2ABA9DD7-1214-4AD0-9C50-0A1D24CE0401}" type="pres">
      <dgm:prSet presAssocID="{F54AC196-B51D-4307-9F0C-0BEE347B1D38}" presName="compNode" presStyleCnt="0"/>
      <dgm:spPr/>
    </dgm:pt>
    <dgm:pt modelId="{C93034C9-DEB6-4E1B-8944-7B58A6567D2B}" type="pres">
      <dgm:prSet presAssocID="{F54AC196-B51D-4307-9F0C-0BEE347B1D38}" presName="bgRect" presStyleLbl="bgShp" presStyleIdx="4" presStyleCnt="5"/>
      <dgm:spPr/>
    </dgm:pt>
    <dgm:pt modelId="{644D489F-28A3-4AB7-86BE-2D4C702B3A82}" type="pres">
      <dgm:prSet presAssocID="{F54AC196-B51D-4307-9F0C-0BEE347B1D3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2D0B3688-6CF6-4077-AD3A-CE5240C32875}" type="pres">
      <dgm:prSet presAssocID="{F54AC196-B51D-4307-9F0C-0BEE347B1D38}" presName="spaceRect" presStyleCnt="0"/>
      <dgm:spPr/>
    </dgm:pt>
    <dgm:pt modelId="{B0A8BDE0-40F4-4258-AFB6-8A19AFA8B5DC}" type="pres">
      <dgm:prSet presAssocID="{F54AC196-B51D-4307-9F0C-0BEE347B1D3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3956206-113B-47A4-B8C1-534CF10C9863}" type="presOf" srcId="{5FC83E87-A158-44E3-8278-F95373234A45}" destId="{1A970392-B3A2-4AD7-BE3A-7621F07A4385}" srcOrd="0" destOrd="0" presId="urn:microsoft.com/office/officeart/2018/2/layout/IconVerticalSolidList"/>
    <dgm:cxn modelId="{45C18836-596F-4D28-8AE4-FE052A7A97AB}" srcId="{4C1321AA-8B73-43E7-9C23-7070FAD5AB87}" destId="{5FC83E87-A158-44E3-8278-F95373234A45}" srcOrd="0" destOrd="0" parTransId="{1CB36D62-57B8-4DD0-814E-C7768C8CCF6B}" sibTransId="{1BD90D8B-F574-4361-AC42-DD1377597CAF}"/>
    <dgm:cxn modelId="{7EEF3246-73B1-4758-BEA3-AFB966252DB9}" type="presOf" srcId="{F54AC196-B51D-4307-9F0C-0BEE347B1D38}" destId="{B0A8BDE0-40F4-4258-AFB6-8A19AFA8B5DC}" srcOrd="0" destOrd="0" presId="urn:microsoft.com/office/officeart/2018/2/layout/IconVerticalSolidList"/>
    <dgm:cxn modelId="{E1895B4E-E4CC-40A4-885E-83248D04EAB6}" type="presOf" srcId="{4C1321AA-8B73-43E7-9C23-7070FAD5AB87}" destId="{264D7D4A-FD21-45F0-BE80-4577FD2E32E6}" srcOrd="0" destOrd="0" presId="urn:microsoft.com/office/officeart/2018/2/layout/IconVerticalSolidList"/>
    <dgm:cxn modelId="{92AF6476-7F5C-48D8-A7E6-D1C10665DF43}" type="presOf" srcId="{C92B8C73-9627-4719-8D55-1A7346EA5811}" destId="{D6AAA317-3DCE-4250-8FEC-33409BA39D4B}" srcOrd="0" destOrd="0" presId="urn:microsoft.com/office/officeart/2018/2/layout/IconVerticalSolidList"/>
    <dgm:cxn modelId="{832B7496-3AA6-4E2F-A397-469C864C5A09}" srcId="{4C1321AA-8B73-43E7-9C23-7070FAD5AB87}" destId="{C92B8C73-9627-4719-8D55-1A7346EA5811}" srcOrd="1" destOrd="0" parTransId="{F9187F1A-BC45-4133-B999-8D55D5A05B50}" sibTransId="{0CA1B463-6229-4A57-8743-DC5AE45AD8AA}"/>
    <dgm:cxn modelId="{AD99CEC8-0EB3-4B61-AA82-A6DCCACD40C1}" srcId="{4C1321AA-8B73-43E7-9C23-7070FAD5AB87}" destId="{6ECA3BD9-112D-4DB8-825F-916D72A30D08}" srcOrd="3" destOrd="0" parTransId="{0EE209EE-D81D-4F83-844F-5FA32185521E}" sibTransId="{9D050B6C-AEB9-4508-BBB4-349B4B1866C5}"/>
    <dgm:cxn modelId="{E81826CF-BC58-4F43-AE61-4BA1A59AEDD9}" type="presOf" srcId="{6ECA3BD9-112D-4DB8-825F-916D72A30D08}" destId="{44EDED5A-93AD-4751-95FC-84D9E47B6317}" srcOrd="0" destOrd="0" presId="urn:microsoft.com/office/officeart/2018/2/layout/IconVerticalSolidList"/>
    <dgm:cxn modelId="{2A729FE9-A1A5-4189-8BCC-E31BAE1FFD2E}" srcId="{4C1321AA-8B73-43E7-9C23-7070FAD5AB87}" destId="{EDA70AE8-0936-4840-91F4-D4A641EB9CB7}" srcOrd="2" destOrd="0" parTransId="{A9B34E10-C1D3-4B97-A762-86C11E55F83F}" sibTransId="{08A0AD1A-F362-412D-A189-6F52BA7FEF6D}"/>
    <dgm:cxn modelId="{4F1C62F0-10AB-4D2E-88C7-37C7B5A2C66A}" srcId="{4C1321AA-8B73-43E7-9C23-7070FAD5AB87}" destId="{F54AC196-B51D-4307-9F0C-0BEE347B1D38}" srcOrd="4" destOrd="0" parTransId="{FFA94D6C-6139-4523-AD32-5D7F71A95B68}" sibTransId="{06781046-00BD-448D-890B-07D9C90BFE50}"/>
    <dgm:cxn modelId="{F15AC0F5-5E98-4DB6-BC22-3157C7E0BFD3}" type="presOf" srcId="{EDA70AE8-0936-4840-91F4-D4A641EB9CB7}" destId="{40B9974B-D2C4-4600-8E40-2F299B0ACC16}" srcOrd="0" destOrd="0" presId="urn:microsoft.com/office/officeart/2018/2/layout/IconVerticalSolidList"/>
    <dgm:cxn modelId="{6D0ACD95-4A2A-4B24-A1C6-ED195E9541FC}" type="presParOf" srcId="{264D7D4A-FD21-45F0-BE80-4577FD2E32E6}" destId="{107D3CF2-26C2-4792-901C-2D34FD7B4BDD}" srcOrd="0" destOrd="0" presId="urn:microsoft.com/office/officeart/2018/2/layout/IconVerticalSolidList"/>
    <dgm:cxn modelId="{51085A94-FB49-4192-9D94-B4B3C3370B50}" type="presParOf" srcId="{107D3CF2-26C2-4792-901C-2D34FD7B4BDD}" destId="{573A8EF5-5556-437D-8B07-B5FDDD31F2F1}" srcOrd="0" destOrd="0" presId="urn:microsoft.com/office/officeart/2018/2/layout/IconVerticalSolidList"/>
    <dgm:cxn modelId="{B6A69D4C-C34B-4D22-8468-7568FA1CBFBE}" type="presParOf" srcId="{107D3CF2-26C2-4792-901C-2D34FD7B4BDD}" destId="{46052099-C767-4D0F-8395-E2FACB5A2EFC}" srcOrd="1" destOrd="0" presId="urn:microsoft.com/office/officeart/2018/2/layout/IconVerticalSolidList"/>
    <dgm:cxn modelId="{B6619456-73CF-410C-8865-295DD05D963B}" type="presParOf" srcId="{107D3CF2-26C2-4792-901C-2D34FD7B4BDD}" destId="{95CE8436-88CC-4A1C-B873-990F3EEB1786}" srcOrd="2" destOrd="0" presId="urn:microsoft.com/office/officeart/2018/2/layout/IconVerticalSolidList"/>
    <dgm:cxn modelId="{3138A723-9024-446F-AC47-557A13947522}" type="presParOf" srcId="{107D3CF2-26C2-4792-901C-2D34FD7B4BDD}" destId="{1A970392-B3A2-4AD7-BE3A-7621F07A4385}" srcOrd="3" destOrd="0" presId="urn:microsoft.com/office/officeart/2018/2/layout/IconVerticalSolidList"/>
    <dgm:cxn modelId="{AE37C18A-9EBD-4615-A5EC-C4768F94609A}" type="presParOf" srcId="{264D7D4A-FD21-45F0-BE80-4577FD2E32E6}" destId="{CA3192B1-1FFE-4AEA-AE75-52E8D762163E}" srcOrd="1" destOrd="0" presId="urn:microsoft.com/office/officeart/2018/2/layout/IconVerticalSolidList"/>
    <dgm:cxn modelId="{301974E1-FB40-4812-B031-B1351A6E09BB}" type="presParOf" srcId="{264D7D4A-FD21-45F0-BE80-4577FD2E32E6}" destId="{AF82D0FD-66EE-41A3-9842-B8D588CEB702}" srcOrd="2" destOrd="0" presId="urn:microsoft.com/office/officeart/2018/2/layout/IconVerticalSolidList"/>
    <dgm:cxn modelId="{DF550DF4-C169-47F0-8D16-244AAAAA6331}" type="presParOf" srcId="{AF82D0FD-66EE-41A3-9842-B8D588CEB702}" destId="{8EB9DDDF-286C-46CC-9747-FAD8705116CA}" srcOrd="0" destOrd="0" presId="urn:microsoft.com/office/officeart/2018/2/layout/IconVerticalSolidList"/>
    <dgm:cxn modelId="{BA8E0B01-FCE8-477D-B9E4-3446AC702AE9}" type="presParOf" srcId="{AF82D0FD-66EE-41A3-9842-B8D588CEB702}" destId="{35170655-3C66-49A6-9612-F979F5CB94C8}" srcOrd="1" destOrd="0" presId="urn:microsoft.com/office/officeart/2018/2/layout/IconVerticalSolidList"/>
    <dgm:cxn modelId="{9C31416C-F457-4281-A56F-1D877B978CA7}" type="presParOf" srcId="{AF82D0FD-66EE-41A3-9842-B8D588CEB702}" destId="{A4C97FBF-0F16-4273-8F4A-DF29E4A2A8A8}" srcOrd="2" destOrd="0" presId="urn:microsoft.com/office/officeart/2018/2/layout/IconVerticalSolidList"/>
    <dgm:cxn modelId="{637C9970-1427-4A8D-8A73-5242DC9B0856}" type="presParOf" srcId="{AF82D0FD-66EE-41A3-9842-B8D588CEB702}" destId="{D6AAA317-3DCE-4250-8FEC-33409BA39D4B}" srcOrd="3" destOrd="0" presId="urn:microsoft.com/office/officeart/2018/2/layout/IconVerticalSolidList"/>
    <dgm:cxn modelId="{38D082B6-9B87-44C6-A178-B9F67FED3BEF}" type="presParOf" srcId="{264D7D4A-FD21-45F0-BE80-4577FD2E32E6}" destId="{8FFBB80C-F848-437D-A64A-D1C460ACC4FD}" srcOrd="3" destOrd="0" presId="urn:microsoft.com/office/officeart/2018/2/layout/IconVerticalSolidList"/>
    <dgm:cxn modelId="{3D4EE684-2E70-446D-B6CE-B942665EFCD1}" type="presParOf" srcId="{264D7D4A-FD21-45F0-BE80-4577FD2E32E6}" destId="{57504825-D088-4216-A003-5CD882298C0D}" srcOrd="4" destOrd="0" presId="urn:microsoft.com/office/officeart/2018/2/layout/IconVerticalSolidList"/>
    <dgm:cxn modelId="{0E600D67-C4E1-41A2-B1CA-D83C4B83AD42}" type="presParOf" srcId="{57504825-D088-4216-A003-5CD882298C0D}" destId="{51FCA1DE-CAB9-405E-A9DB-802105A828A2}" srcOrd="0" destOrd="0" presId="urn:microsoft.com/office/officeart/2018/2/layout/IconVerticalSolidList"/>
    <dgm:cxn modelId="{5D565779-F762-4D1F-8D38-1F88D21D9C0B}" type="presParOf" srcId="{57504825-D088-4216-A003-5CD882298C0D}" destId="{94B08784-FEAE-4C7D-98BF-522F45B246DA}" srcOrd="1" destOrd="0" presId="urn:microsoft.com/office/officeart/2018/2/layout/IconVerticalSolidList"/>
    <dgm:cxn modelId="{6FACCB38-AFC3-45A8-B57E-542049CBF33A}" type="presParOf" srcId="{57504825-D088-4216-A003-5CD882298C0D}" destId="{65B5BAB6-F192-458F-B49B-7BD70763447E}" srcOrd="2" destOrd="0" presId="urn:microsoft.com/office/officeart/2018/2/layout/IconVerticalSolidList"/>
    <dgm:cxn modelId="{C307B923-7A92-4F9E-9302-556A5F8CE838}" type="presParOf" srcId="{57504825-D088-4216-A003-5CD882298C0D}" destId="{40B9974B-D2C4-4600-8E40-2F299B0ACC16}" srcOrd="3" destOrd="0" presId="urn:microsoft.com/office/officeart/2018/2/layout/IconVerticalSolidList"/>
    <dgm:cxn modelId="{51C0CDA9-0D2C-401C-BDF4-4115542484EE}" type="presParOf" srcId="{264D7D4A-FD21-45F0-BE80-4577FD2E32E6}" destId="{7B1F9C4C-974B-4E97-97B7-4A7B0E9861EE}" srcOrd="5" destOrd="0" presId="urn:microsoft.com/office/officeart/2018/2/layout/IconVerticalSolidList"/>
    <dgm:cxn modelId="{E584EBD6-974D-4DE4-B58B-030A4A09B8B0}" type="presParOf" srcId="{264D7D4A-FD21-45F0-BE80-4577FD2E32E6}" destId="{F165AA8E-3BBA-4908-8036-8B67C90B64AC}" srcOrd="6" destOrd="0" presId="urn:microsoft.com/office/officeart/2018/2/layout/IconVerticalSolidList"/>
    <dgm:cxn modelId="{E718AB7B-190E-4A3B-827B-75845C09E3EA}" type="presParOf" srcId="{F165AA8E-3BBA-4908-8036-8B67C90B64AC}" destId="{F8E240FC-AAEF-494C-9ABF-43D861A8996F}" srcOrd="0" destOrd="0" presId="urn:microsoft.com/office/officeart/2018/2/layout/IconVerticalSolidList"/>
    <dgm:cxn modelId="{80679BF2-ED7E-4F45-9818-10892E97B832}" type="presParOf" srcId="{F165AA8E-3BBA-4908-8036-8B67C90B64AC}" destId="{83898EFC-688A-4D21-8AE3-0D5BD26FF1D9}" srcOrd="1" destOrd="0" presId="urn:microsoft.com/office/officeart/2018/2/layout/IconVerticalSolidList"/>
    <dgm:cxn modelId="{9B1269CF-6731-4458-88E5-BB09412A7ACC}" type="presParOf" srcId="{F165AA8E-3BBA-4908-8036-8B67C90B64AC}" destId="{E9553753-0AA9-4558-9B54-57C121BD0258}" srcOrd="2" destOrd="0" presId="urn:microsoft.com/office/officeart/2018/2/layout/IconVerticalSolidList"/>
    <dgm:cxn modelId="{94AB19FE-764D-4B91-B023-157CC56FF4DE}" type="presParOf" srcId="{F165AA8E-3BBA-4908-8036-8B67C90B64AC}" destId="{44EDED5A-93AD-4751-95FC-84D9E47B6317}" srcOrd="3" destOrd="0" presId="urn:microsoft.com/office/officeart/2018/2/layout/IconVerticalSolidList"/>
    <dgm:cxn modelId="{3F5926DA-224F-46F8-A47D-1F1AE6A0EE5F}" type="presParOf" srcId="{264D7D4A-FD21-45F0-BE80-4577FD2E32E6}" destId="{5F027407-2803-447B-A496-815BE0EB85ED}" srcOrd="7" destOrd="0" presId="urn:microsoft.com/office/officeart/2018/2/layout/IconVerticalSolidList"/>
    <dgm:cxn modelId="{BE467517-9A16-4003-B366-90041BA063A6}" type="presParOf" srcId="{264D7D4A-FD21-45F0-BE80-4577FD2E32E6}" destId="{2ABA9DD7-1214-4AD0-9C50-0A1D24CE0401}" srcOrd="8" destOrd="0" presId="urn:microsoft.com/office/officeart/2018/2/layout/IconVerticalSolidList"/>
    <dgm:cxn modelId="{85A72926-E67E-4D93-A9F7-B9720FA83799}" type="presParOf" srcId="{2ABA9DD7-1214-4AD0-9C50-0A1D24CE0401}" destId="{C93034C9-DEB6-4E1B-8944-7B58A6567D2B}" srcOrd="0" destOrd="0" presId="urn:microsoft.com/office/officeart/2018/2/layout/IconVerticalSolidList"/>
    <dgm:cxn modelId="{1806CBAF-BCA6-4C27-9D03-0DF7FA8CF908}" type="presParOf" srcId="{2ABA9DD7-1214-4AD0-9C50-0A1D24CE0401}" destId="{644D489F-28A3-4AB7-86BE-2D4C702B3A82}" srcOrd="1" destOrd="0" presId="urn:microsoft.com/office/officeart/2018/2/layout/IconVerticalSolidList"/>
    <dgm:cxn modelId="{46CBB7F1-A9B0-4888-BDB0-4DCFFDED0DAB}" type="presParOf" srcId="{2ABA9DD7-1214-4AD0-9C50-0A1D24CE0401}" destId="{2D0B3688-6CF6-4077-AD3A-CE5240C32875}" srcOrd="2" destOrd="0" presId="urn:microsoft.com/office/officeart/2018/2/layout/IconVerticalSolidList"/>
    <dgm:cxn modelId="{796265BF-4922-4FA7-8087-53B991A3FCC3}" type="presParOf" srcId="{2ABA9DD7-1214-4AD0-9C50-0A1D24CE0401}" destId="{B0A8BDE0-40F4-4258-AFB6-8A19AFA8B5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B94B4-A712-4084-9810-BAB2A9B1C792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4FD47-00C1-4FCE-A4C3-5D7835B6D26F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ECFE-6E8B-4DAE-B7A7-0ADDE8E25F55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b="0" i="0" kern="1200"/>
            <a:t>Recente kennis opdoen in de fruitteeltsector. </a:t>
          </a:r>
          <a:endParaRPr lang="en-US" sz="1700" kern="1200"/>
        </a:p>
      </dsp:txBody>
      <dsp:txXfrm>
        <a:off x="7535" y="2498841"/>
        <a:ext cx="2868750" cy="720000"/>
      </dsp:txXfrm>
    </dsp:sp>
    <dsp:sp modelId="{27F35A70-0BB0-4106-A584-61828E96A08B}">
      <dsp:nvSpPr>
        <dsp:cNvPr id="0" name=""/>
        <dsp:cNvSpPr/>
      </dsp:nvSpPr>
      <dsp:spPr>
        <a:xfrm>
          <a:off x="3937722" y="2038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4DAA1-7143-4988-8294-A5644F05C144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5E3D3-93D6-44C2-BE8B-9C53BF756053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b="0" i="0" kern="1200"/>
            <a:t>Gebruik vakbladen, studieboeken of internet</a:t>
          </a:r>
          <a:endParaRPr lang="en-US" sz="1700" kern="1200"/>
        </a:p>
      </dsp:txBody>
      <dsp:txXfrm>
        <a:off x="3378316" y="2498841"/>
        <a:ext cx="2868750" cy="720000"/>
      </dsp:txXfrm>
    </dsp:sp>
    <dsp:sp modelId="{48B497A1-8DAA-4B56-93CC-295B3C7D24CF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A70A6-F95D-4E15-9C14-7D559FEB8D13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60B1B-252C-45BF-A14B-18076090C4B7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b="0" i="0" kern="1200"/>
            <a:t>Leren efficiënt werken met Word </a:t>
          </a:r>
          <a:endParaRPr lang="en-US" sz="1700" kern="1200"/>
        </a:p>
      </dsp:txBody>
      <dsp:txXfrm>
        <a:off x="6749097" y="2498841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A8EF5-5556-437D-8B07-B5FDDD31F2F1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52099-C767-4D0F-8395-E2FACB5A2EFC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70392-B3A2-4AD7-BE3A-7621F07A4385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Op grond van aanplant, fustvoorziening, invensteringsruimte en de voorkeur van het plukpersoneel. </a:t>
          </a:r>
          <a:endParaRPr lang="en-US" sz="1600" kern="1200"/>
        </a:p>
      </dsp:txBody>
      <dsp:txXfrm>
        <a:off x="1008409" y="4098"/>
        <a:ext cx="5382865" cy="873081"/>
      </dsp:txXfrm>
    </dsp:sp>
    <dsp:sp modelId="{8EB9DDDF-286C-46CC-9747-FAD8705116CA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70655-3C66-49A6-9612-F979F5CB94C8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AA317-3DCE-4250-8FEC-33409BA39D4B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Waarom een korte weglegafstand?</a:t>
          </a:r>
          <a:endParaRPr lang="en-US" sz="1600" kern="1200"/>
        </a:p>
      </dsp:txBody>
      <dsp:txXfrm>
        <a:off x="1008409" y="1095450"/>
        <a:ext cx="5382865" cy="873081"/>
      </dsp:txXfrm>
    </dsp:sp>
    <dsp:sp modelId="{51FCA1DE-CAB9-405E-A9DB-802105A828A2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08784-FEAE-4C7D-98BF-522F45B246DA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9974B-D2C4-4600-8E40-2F299B0ACC16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Noem een voorbeeld waarom een oogst hulpmiddel groot deel afhankelijk is van het sortiment en de inrichting van de aanplant? </a:t>
          </a:r>
          <a:endParaRPr lang="en-US" sz="1600" kern="1200"/>
        </a:p>
      </dsp:txBody>
      <dsp:txXfrm>
        <a:off x="1008409" y="2186802"/>
        <a:ext cx="5382865" cy="873081"/>
      </dsp:txXfrm>
    </dsp:sp>
    <dsp:sp modelId="{F8E240FC-AAEF-494C-9ABF-43D861A8996F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98EFC-688A-4D21-8AE3-0D5BD26FF1D9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DED5A-93AD-4751-95FC-84D9E47B6317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Oogsten met hulpmiddelen = oogstsystemen </a:t>
          </a:r>
          <a:endParaRPr lang="en-US" sz="1600" kern="1200"/>
        </a:p>
      </dsp:txBody>
      <dsp:txXfrm>
        <a:off x="1008409" y="3278154"/>
        <a:ext cx="5382865" cy="873081"/>
      </dsp:txXfrm>
    </dsp:sp>
    <dsp:sp modelId="{C93034C9-DEB6-4E1B-8944-7B58A6567D2B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D489F-28A3-4AB7-86BE-2D4C702B3A82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8BDE0-40F4-4258-AFB6-8A19AFA8B5DC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Na het lezen over verschillende systemen, welke zou jij kiezen? </a:t>
          </a:r>
          <a:endParaRPr lang="en-US" sz="1600" kern="1200"/>
        </a:p>
      </dsp:txBody>
      <dsp:txXfrm>
        <a:off x="1008409" y="4369506"/>
        <a:ext cx="5382865" cy="87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B9E17-CF08-4A3C-9AEA-C554BA6B1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Oogsten en verwerken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784D3C-FE6D-48D0-9A6F-53E3EC061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238995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EAAE94-59AF-8942-D690-C2DC11F1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Schoolopdracht 3.3 Video oogstmethode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253629-9FE7-0DAD-5844-D187CB76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Wij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bekijken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deze</a:t>
            </a:r>
            <a:r>
              <a:rPr lang="en-US" dirty="0">
                <a:solidFill>
                  <a:srgbClr val="FFFFFF"/>
                </a:solidFill>
              </a:rPr>
              <a:t> video </a:t>
            </a:r>
            <a:r>
              <a:rPr lang="en-US" dirty="0" err="1">
                <a:solidFill>
                  <a:srgbClr val="FFFFFF"/>
                </a:solidFill>
              </a:rPr>
              <a:t>gezamelijk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Vul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opdracht</a:t>
            </a:r>
            <a:r>
              <a:rPr lang="en-US" dirty="0">
                <a:solidFill>
                  <a:srgbClr val="FFFFFF"/>
                </a:solidFill>
              </a:rPr>
              <a:t> in (</a:t>
            </a:r>
            <a:r>
              <a:rPr lang="en-US" dirty="0" err="1">
                <a:solidFill>
                  <a:srgbClr val="FFFFFF"/>
                </a:solidFill>
              </a:rPr>
              <a:t>zie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bijlage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r>
              <a:rPr lang="en-US" dirty="0" err="1">
                <a:solidFill>
                  <a:srgbClr val="FFFFFF"/>
                </a:solidFill>
              </a:rPr>
              <a:t>Kies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een</a:t>
            </a:r>
            <a:r>
              <a:rPr lang="en-US" dirty="0">
                <a:solidFill>
                  <a:srgbClr val="FFFFFF"/>
                </a:solidFill>
              </a:rPr>
              <a:t> eigen </a:t>
            </a:r>
            <a:r>
              <a:rPr lang="en-US" dirty="0" err="1">
                <a:solidFill>
                  <a:srgbClr val="FFFFFF"/>
                </a:solidFill>
              </a:rPr>
              <a:t>oogst</a:t>
            </a:r>
            <a:r>
              <a:rPr lang="en-US" dirty="0">
                <a:solidFill>
                  <a:srgbClr val="FFFFFF"/>
                </a:solidFill>
              </a:rPr>
              <a:t> video </a:t>
            </a:r>
            <a:r>
              <a:rPr lang="en-US" dirty="0" err="1">
                <a:solidFill>
                  <a:srgbClr val="FFFFFF"/>
                </a:solidFill>
              </a:rPr>
              <a:t>uit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schrijf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en-US" dirty="0" err="1">
                <a:solidFill>
                  <a:srgbClr val="FFFFFF"/>
                </a:solidFill>
              </a:rPr>
              <a:t>antwoorden</a:t>
            </a:r>
            <a:r>
              <a:rPr lang="en-US" dirty="0">
                <a:solidFill>
                  <a:srgbClr val="FFFFFF"/>
                </a:solidFill>
              </a:rPr>
              <a:t> in </a:t>
            </a:r>
            <a:r>
              <a:rPr lang="en-US" dirty="0" err="1">
                <a:solidFill>
                  <a:srgbClr val="FFFFFF"/>
                </a:solidFill>
              </a:rPr>
              <a:t>een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nette</a:t>
            </a:r>
            <a:r>
              <a:rPr lang="en-US" dirty="0">
                <a:solidFill>
                  <a:srgbClr val="FFFFFF"/>
                </a:solidFill>
              </a:rPr>
              <a:t> mail met de link van de video</a:t>
            </a:r>
          </a:p>
          <a:p>
            <a:r>
              <a:rPr lang="en-US" dirty="0" err="1">
                <a:solidFill>
                  <a:srgbClr val="FFFFFF"/>
                </a:solidFill>
              </a:rPr>
              <a:t>Samen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elkaars</a:t>
            </a:r>
            <a:r>
              <a:rPr lang="en-US" dirty="0">
                <a:solidFill>
                  <a:srgbClr val="FFFFFF"/>
                </a:solidFill>
              </a:rPr>
              <a:t> video </a:t>
            </a:r>
            <a:r>
              <a:rPr lang="en-US" dirty="0" err="1">
                <a:solidFill>
                  <a:srgbClr val="FFFFFF"/>
                </a:solidFill>
              </a:rPr>
              <a:t>bekijken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bespreken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930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7C3643-88D9-4044-91E3-64B31802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Indeling lessen woensdag</a:t>
            </a:r>
          </a:p>
        </p:txBody>
      </p:sp>
      <p:pic>
        <p:nvPicPr>
          <p:cNvPr id="7" name="Graphic 6" descr="Open Folder">
            <a:extLst>
              <a:ext uri="{FF2B5EF4-FFF2-40B4-BE49-F238E27FC236}">
                <a16:creationId xmlns:a16="http://schemas.microsoft.com/office/drawing/2014/main" id="{04D94CE1-9FDC-4BEC-8EB4-A610580FD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4836" y="1023437"/>
            <a:ext cx="4828707" cy="48287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EFAECA-7BA2-4530-AA9F-0195B001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FFFFFF"/>
                </a:solidFill>
              </a:rPr>
              <a:t>MAP bestaat uit:</a:t>
            </a:r>
          </a:p>
          <a:p>
            <a:r>
              <a:rPr lang="nl-NL">
                <a:solidFill>
                  <a:srgbClr val="FFFFFF"/>
                </a:solidFill>
              </a:rPr>
              <a:t>Schoolopdrachten</a:t>
            </a:r>
          </a:p>
          <a:p>
            <a:r>
              <a:rPr lang="nl-NL">
                <a:solidFill>
                  <a:srgbClr val="FFFFFF"/>
                </a:solidFill>
              </a:rPr>
              <a:t>Praktijkopdrachten</a:t>
            </a:r>
          </a:p>
          <a:p>
            <a:r>
              <a:rPr lang="nl-NL">
                <a:solidFill>
                  <a:srgbClr val="FFFFFF"/>
                </a:solidFill>
              </a:rPr>
              <a:t>Werkplekopdrachten </a:t>
            </a:r>
          </a:p>
          <a:p>
            <a:endParaRPr lang="nl-NL">
              <a:solidFill>
                <a:srgbClr val="FFFFFF"/>
              </a:solidFill>
            </a:endParaRPr>
          </a:p>
          <a:p>
            <a:r>
              <a:rPr lang="nl-NL">
                <a:solidFill>
                  <a:srgbClr val="FFFFFF"/>
                </a:solidFill>
              </a:rPr>
              <a:t>Einde periode is er een assessment en een kennistoets. </a:t>
            </a:r>
          </a:p>
          <a:p>
            <a:r>
              <a:rPr lang="nl-NL">
                <a:solidFill>
                  <a:srgbClr val="FFFFFF"/>
                </a:solidFill>
              </a:rPr>
              <a:t>De opdrachten, assessment en de  toets maken samen het eindcijfer</a:t>
            </a:r>
          </a:p>
        </p:txBody>
      </p:sp>
    </p:spTree>
    <p:extLst>
      <p:ext uri="{BB962C8B-B14F-4D97-AF65-F5344CB8AC3E}">
        <p14:creationId xmlns:p14="http://schemas.microsoft.com/office/powerpoint/2010/main" val="55352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F4CE9-132E-2A9F-AB93-9B709B2D0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E6B03C-503D-4A75-AE16-7A0A42ED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Praktijkopdracht 1.4 </a:t>
            </a:r>
            <a:br>
              <a:rPr lang="en-US" sz="5400">
                <a:solidFill>
                  <a:schemeClr val="tx1"/>
                </a:solidFill>
              </a:rPr>
            </a:b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71BED6-3956-4562-9DD2-AF89B82C4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1"/>
                </a:solidFill>
              </a:rPr>
              <a:t>Deze opdracht bestaat uit drie vragen voor je stagebegeleider/chef</a:t>
            </a:r>
          </a:p>
        </p:txBody>
      </p:sp>
    </p:spTree>
    <p:extLst>
      <p:ext uri="{BB962C8B-B14F-4D97-AF65-F5344CB8AC3E}">
        <p14:creationId xmlns:p14="http://schemas.microsoft.com/office/powerpoint/2010/main" val="280644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3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3 dingen die je moet weten over hoogstamboomgaarden">
            <a:extLst>
              <a:ext uri="{FF2B5EF4-FFF2-40B4-BE49-F238E27FC236}">
                <a16:creationId xmlns:a16="http://schemas.microsoft.com/office/drawing/2014/main" id="{94270503-C76B-4CBF-8285-CC227398A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9" b="22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A3AB90-2973-41F0-B870-028B1FF1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Geschiedenis Fruitteelt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ECEBF8F-0122-43B0-9AF0-180EA0CC7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54954" y="2603500"/>
            <a:ext cx="8825659" cy="3416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Hoogstamboomgaarden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Beurtjarig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Oneerlijke concurrentie </a:t>
            </a:r>
          </a:p>
          <a:p>
            <a:pPr marL="0" indent="0"/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Geïntegreerde en milieubewuste teelt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0" indent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38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DEE1AD30-5110-44A9-B988-CC82403F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nl-NL" sz="2500">
                <a:solidFill>
                  <a:schemeClr val="tx1"/>
                </a:solidFill>
              </a:rPr>
              <a:t>Fruitteeltgebieden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AFDBB11-CC08-4A54-9790-FAB1886C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nl-NL" b="1" i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Gelders en Utrechts rivierengebied</a:t>
            </a:r>
            <a:endParaRPr lang="nl-NL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b="1" i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Zeeland, Zuid-Hollandse eilanden en West-Noord-Brabant</a:t>
            </a:r>
            <a:endParaRPr lang="nl-NL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b="1" i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IJsselmeerpolders</a:t>
            </a:r>
            <a:endParaRPr lang="nl-NL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b="1" i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Noord-Holland</a:t>
            </a:r>
            <a:endParaRPr lang="nl-NL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b="1" i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Midden- en Zuid-Limburg en Oost-West-Brabant</a:t>
            </a:r>
            <a:endParaRPr lang="nl-NL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2BEDE3-AFB5-4E32-98B8-C42230D3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rgbClr val="EBEBEB"/>
                </a:solidFill>
              </a:rPr>
              <a:t>Indeling van fruitgewassen</a:t>
            </a:r>
            <a:br>
              <a:rPr lang="nl-NL" sz="3200">
                <a:solidFill>
                  <a:srgbClr val="EBEBEB"/>
                </a:solidFill>
              </a:rPr>
            </a:br>
            <a:endParaRPr lang="nl-NL" sz="3200">
              <a:solidFill>
                <a:srgbClr val="EBEBEB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E7BEB8-639C-4CB7-96EC-35E18430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nl-NL" sz="2000"/>
              <a:t>Meeste bedrijven gebruiken indeling fruitgewassen met Grootfruit en Kleinfruit</a:t>
            </a:r>
          </a:p>
          <a:p>
            <a:r>
              <a:rPr lang="nl-NL" sz="2000"/>
              <a:t>Tweede indeling van fruitgewassen is onderscheidt maken tussen hard en zachtfruit</a:t>
            </a:r>
          </a:p>
          <a:p>
            <a:r>
              <a:rPr lang="nl-NL" sz="2000"/>
              <a:t>Derde indeling van fruitgewassen is tussen de rassen, zoals: zomerrassen, herfstrassen en bewaarrassen. 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73067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04E2424-E4D7-9A02-4D97-772A378A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Schoolopdracht 1.2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B8238F1-7317-C488-2C99-9E252B411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53988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8772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CB971-3A1E-F5A4-F744-D46694B3D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D8BBBE-8176-E112-1A83-288D6870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</a:rPr>
              <a:t>Word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21E0D-C283-46AB-32C5-BF803C442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Titelpagina invoeren</a:t>
            </a:r>
          </a:p>
          <a:p>
            <a:r>
              <a:rPr lang="nl-NL" dirty="0">
                <a:solidFill>
                  <a:schemeClr val="tx1"/>
                </a:solidFill>
              </a:rPr>
              <a:t>Inhoudsopgave invoeren</a:t>
            </a:r>
          </a:p>
          <a:p>
            <a:r>
              <a:rPr lang="nl-NL" dirty="0">
                <a:solidFill>
                  <a:schemeClr val="tx1"/>
                </a:solidFill>
              </a:rPr>
              <a:t>De juiste kopjes gebruiken</a:t>
            </a:r>
          </a:p>
          <a:p>
            <a:r>
              <a:rPr lang="nl-NL" dirty="0">
                <a:solidFill>
                  <a:schemeClr val="tx1"/>
                </a:solidFill>
              </a:rPr>
              <a:t>Beginnen met schoolopdracht 2.1</a:t>
            </a:r>
          </a:p>
          <a:p>
            <a:r>
              <a:rPr lang="nl-NL" dirty="0">
                <a:solidFill>
                  <a:schemeClr val="tx1"/>
                </a:solidFill>
              </a:rPr>
              <a:t>Klaar? Laat controleren door docent. </a:t>
            </a:r>
          </a:p>
          <a:p>
            <a:r>
              <a:rPr lang="nl-NL" dirty="0">
                <a:solidFill>
                  <a:schemeClr val="tx1"/>
                </a:solidFill>
              </a:rPr>
              <a:t>Lees het hoofdstuk 3.2 tot schoolopdracht 3.3 </a:t>
            </a:r>
          </a:p>
        </p:txBody>
      </p:sp>
    </p:spTree>
    <p:extLst>
      <p:ext uri="{BB962C8B-B14F-4D97-AF65-F5344CB8AC3E}">
        <p14:creationId xmlns:p14="http://schemas.microsoft.com/office/powerpoint/2010/main" val="251670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65A7EB0-740E-41F8-8A99-70AE69E5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EBEBEB"/>
                </a:solidFill>
              </a:rPr>
              <a:t>Theorieboek hoofdstuk 3.2 oogstsystemen bladzijde 18.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Tijdelijke aanduiding voor inhoud 2">
            <a:extLst>
              <a:ext uri="{FF2B5EF4-FFF2-40B4-BE49-F238E27FC236}">
                <a16:creationId xmlns:a16="http://schemas.microsoft.com/office/drawing/2014/main" id="{1C32FBDF-8814-B630-7CC2-D6764482E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36546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7750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{F8614B87-4742-4AE6-9476-A2172E9EBBC5}tf02900722</Template>
  <TotalTime>3288</TotalTime>
  <Words>276</Words>
  <Application>Microsoft Office PowerPoint</Application>
  <PresentationFormat>Breedbeeld</PresentationFormat>
  <Paragraphs>52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Ion-directiekamer</vt:lpstr>
      <vt:lpstr>Oogsten en verwerken</vt:lpstr>
      <vt:lpstr>Indeling lessen woensdag</vt:lpstr>
      <vt:lpstr>Praktijkopdracht 1.4  </vt:lpstr>
      <vt:lpstr>Geschiedenis Fruitteelt</vt:lpstr>
      <vt:lpstr>Fruitteeltgebieden </vt:lpstr>
      <vt:lpstr>Indeling van fruitgewassen </vt:lpstr>
      <vt:lpstr>Schoolopdracht 1.2 </vt:lpstr>
      <vt:lpstr>Word</vt:lpstr>
      <vt:lpstr>Theorieboek hoofdstuk 3.2 oogstsystemen bladzijde 18.</vt:lpstr>
      <vt:lpstr>Schoolopdracht 3.3 Video oogstmethode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Oogsten en verwerken</dc:title>
  <dc:creator>Gerrit | De Fruitmotor</dc:creator>
  <cp:lastModifiedBy>Gerrit | De Fruitmotor</cp:lastModifiedBy>
  <cp:revision>7</cp:revision>
  <dcterms:created xsi:type="dcterms:W3CDTF">2022-08-15T10:47:37Z</dcterms:created>
  <dcterms:modified xsi:type="dcterms:W3CDTF">2022-09-21T15:03:46Z</dcterms:modified>
</cp:coreProperties>
</file>